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08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2D74A-AC98-AF6A-EE0A-4CAA8D4BC5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CD4B93-44E4-279A-0494-98AFA3DA1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1682D-7C9D-F26D-6F92-2F38C742E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5F91-ED23-45A3-874C-884BD199D7D5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89C32-C12E-A5B3-236D-44465FBBE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1FF10-C09B-40EB-557A-D18AD66EA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8CAE-82D5-4A0D-B0D2-AA10ECFB5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255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E9055-8FEB-4C25-7D85-4F84337C0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159701-C54F-45FD-30DC-4ABABD7209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249BB-121E-B7E1-3EC7-F4F8FF95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5F91-ED23-45A3-874C-884BD199D7D5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8879C-0DEF-9165-7309-37AB3DBF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3C222-C1B0-0233-BD56-16D0535B4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8CAE-82D5-4A0D-B0D2-AA10ECFB5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203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40B662-A315-03C8-0259-A73207363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237327-E70E-9D35-0102-722B56198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8E616-FA0F-483E-C09C-EC29A2D61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5F91-ED23-45A3-874C-884BD199D7D5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4256D-BB62-0CBE-0684-E63360096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C072A-42D1-44A6-52DF-20C9D9EBF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8CAE-82D5-4A0D-B0D2-AA10ECFB5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6643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6B1AF-FC1C-7C36-45B6-AE99C9DFA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48B10-D8BE-E1C3-A2DC-0F043B59C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DF9E5-8428-BE41-D302-D2FC78A05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5F91-ED23-45A3-874C-884BD199D7D5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DEBA2-7A50-C846-7276-4A1CFCDB4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99CBC-0D65-1C79-B381-71489A7CA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8CAE-82D5-4A0D-B0D2-AA10ECFB5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360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1A96C-A7AB-6E3A-E4A0-CC3E53BEA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D09A4A-4BEA-393D-84BA-58C9D4B85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2321E-EBA0-BB49-EBF7-226075A22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5F91-ED23-45A3-874C-884BD199D7D5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7C283-6AF3-223F-550D-99FCF58DB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1AC05-D2D9-E8A1-AACC-D5BAF67B0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8CAE-82D5-4A0D-B0D2-AA10ECFB5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043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B486F-165C-6767-0975-D47A90502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B071F-7018-DA1D-678C-4FF843D855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B0EF98-2760-DBEF-9CD8-A0E3E90D3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96912E-AF4F-D80E-EEC3-64259209A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5F91-ED23-45A3-874C-884BD199D7D5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77AC9-15F8-C655-85FD-667A7D5EF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85D1F4-8A14-F217-0D21-0CD247FC9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8CAE-82D5-4A0D-B0D2-AA10ECFB5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9562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68A8F-C78F-A930-B109-1D6534F1A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38F266-674E-2688-EC63-238401FCC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04CC61-23E0-B3A5-6164-BA8F6BB31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3F2689-DDA3-AAA6-29A3-B403D4051D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C1F584-AFAF-E830-37A3-E882449236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A961CC-DD5F-44F3-6C6C-FA99A3C8E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5F91-ED23-45A3-874C-884BD199D7D5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A4E78E-F427-370E-A800-07F0B550D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336E6C-8B4B-18EE-6188-55B432FF7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8CAE-82D5-4A0D-B0D2-AA10ECFB5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54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F5A5B-0366-B0E6-5937-062CE3725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6ACE81-F729-FB2A-558F-48504C32B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5F91-ED23-45A3-874C-884BD199D7D5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DB9C2-08C1-B48D-121B-890FAC4DC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0F21E9-D96E-66BC-3942-C3917C555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8CAE-82D5-4A0D-B0D2-AA10ECFB5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9243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BBAC7D-3B07-4C1D-8E8F-F04A99D9F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5F91-ED23-45A3-874C-884BD199D7D5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AB872A-DA12-DAA9-DFFA-BF6139AFD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006DA-2AF3-86D5-267E-DE31A6305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8CAE-82D5-4A0D-B0D2-AA10ECFB5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131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660E5-F2E9-7442-8F6C-A04851C8E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0A7BA-ACDB-57C9-114A-11C57AC07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1A6408-EC60-7873-F98C-B1DF578F6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4CC566-1831-C54C-83DF-19189B7A2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5F91-ED23-45A3-874C-884BD199D7D5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7E25E-3B0E-307E-317D-8C173FDDD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DDBEC-F096-FE56-43DA-525403950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8CAE-82D5-4A0D-B0D2-AA10ECFB5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98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774D-08C1-5866-0D0C-1DE910F68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A5C9F6-C7EB-D986-ABA9-F2CE26F6DE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CD9595-827B-F09A-7ACF-23256EA693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38642A-D6C4-8962-1F4F-3BCCA4674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5F91-ED23-45A3-874C-884BD199D7D5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30D139-07F3-BD2E-4BAA-026B10A5D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D06794-168A-77D2-17CE-28D10D17D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8CAE-82D5-4A0D-B0D2-AA10ECFB5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087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89018F-C9AF-0BD1-BB2B-E25D6A5FB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FEEED-BAB6-9215-1AAE-CA176B2E6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8BCC3-8FF6-11B9-A05D-F591FAC6B9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D5F91-ED23-45A3-874C-884BD199D7D5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02A0D-56A5-B1ED-13FA-B39C88A793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24DE4-9E01-C340-E29D-F1301446C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E8CAE-82D5-4A0D-B0D2-AA10ECFB5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577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C0FF537-EC84-7099-2256-340CD8B739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144" y="692461"/>
            <a:ext cx="9188980" cy="410148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50D8046-B539-B609-401A-1B12672C738D}"/>
              </a:ext>
            </a:extLst>
          </p:cNvPr>
          <p:cNvSpPr txBox="1"/>
          <p:nvPr/>
        </p:nvSpPr>
        <p:spPr>
          <a:xfrm>
            <a:off x="1615145" y="5142374"/>
            <a:ext cx="91889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Parusu Kavya Teja.; Prachi Patel.; Drashti Bhavsar.; Chintakindi Bindusri.; Kishori Jadhav.; Siddheshwar K. Chauthe.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(2021) Traditional Uses, Phytochemistry, Pharmacology, Toxicology and Formulation Aspects of Glycosmis Species: A Systematic Review. Phytochemistry, 190, 112865. https://doi.org/https://doi.org/10.1016/j.phytochem.2021.112865</a:t>
            </a:r>
            <a:endParaRPr lang="en-I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21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95E9DA-27BE-2985-56EF-29BBBFA06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068" y="1099720"/>
            <a:ext cx="9271857" cy="36824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04E978-6668-A9F0-7ED0-A07271548C95}"/>
              </a:ext>
            </a:extLst>
          </p:cNvPr>
          <p:cNvSpPr txBox="1"/>
          <p:nvPr/>
        </p:nvSpPr>
        <p:spPr>
          <a:xfrm>
            <a:off x="1670479" y="5170536"/>
            <a:ext cx="8851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Parusu Kavya Teja.; Jinal Mithiya.; Abhijeet S. Kate.; Khemraj Bairwa.; Siddheshwar K Chauthe. (2022). Herbal nanomedicines: Recent advancements, challenges, opportunities and regulatory overview, Phytomedicine. 96, 153890. https://doi.org/10.1016/j.phymed.2021.153890.</a:t>
            </a:r>
          </a:p>
        </p:txBody>
      </p:sp>
    </p:spTree>
    <p:extLst>
      <p:ext uri="{BB962C8B-B14F-4D97-AF65-F5344CB8AC3E}">
        <p14:creationId xmlns:p14="http://schemas.microsoft.com/office/powerpoint/2010/main" val="658514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FFEEAA-6C13-67D6-3106-410A32EB56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544" y="428301"/>
            <a:ext cx="8052796" cy="49426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2852F98-D80E-EFB9-DAE2-248C17FCDAF8}"/>
              </a:ext>
            </a:extLst>
          </p:cNvPr>
          <p:cNvSpPr txBox="1"/>
          <p:nvPr/>
        </p:nvSpPr>
        <p:spPr>
          <a:xfrm>
            <a:off x="2082543" y="5595147"/>
            <a:ext cx="805279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Parusu Kavya Teja.; Bao Q. Ly.; Dhaval K. Shah.; Siddheshwar K. Chauthe. (2023). Isolation, Characterization of Undescribed Alkaloids, and Semisynthetic Modifications of Cytotoxic Pyranoacridone Alkaloids from Glycosmis pentaphylla, ACS Omega. doi.org/10.1021/acsomega.2c08100.</a:t>
            </a:r>
          </a:p>
        </p:txBody>
      </p:sp>
    </p:spTree>
    <p:extLst>
      <p:ext uri="{BB962C8B-B14F-4D97-AF65-F5344CB8AC3E}">
        <p14:creationId xmlns:p14="http://schemas.microsoft.com/office/powerpoint/2010/main" val="2790901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176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Kavya Teja</dc:creator>
  <cp:lastModifiedBy>Kavya Teja</cp:lastModifiedBy>
  <cp:revision>2</cp:revision>
  <dcterms:created xsi:type="dcterms:W3CDTF">2023-03-28T03:58:56Z</dcterms:created>
  <dcterms:modified xsi:type="dcterms:W3CDTF">2023-03-28T05:12:12Z</dcterms:modified>
</cp:coreProperties>
</file>